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  <p:sldId id="267" r:id="rId14"/>
    <p:sldId id="28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2" r:id="rId23"/>
    <p:sldId id="275" r:id="rId24"/>
    <p:sldId id="284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5D2A3-853E-4434-BA0E-ABAB799B52BF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1D367-AC5B-46DD-B312-B9AF85796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1D367-AC5B-46DD-B312-B9AF85796D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37D-C65A-4BAA-87C6-B43CC3F0D74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D945-804E-4597-9A59-54D3D7323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37D-C65A-4BAA-87C6-B43CC3F0D74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D945-804E-4597-9A59-54D3D7323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37D-C65A-4BAA-87C6-B43CC3F0D74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D945-804E-4597-9A59-54D3D7323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37D-C65A-4BAA-87C6-B43CC3F0D74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D945-804E-4597-9A59-54D3D7323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37D-C65A-4BAA-87C6-B43CC3F0D74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D945-804E-4597-9A59-54D3D7323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37D-C65A-4BAA-87C6-B43CC3F0D74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D945-804E-4597-9A59-54D3D7323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37D-C65A-4BAA-87C6-B43CC3F0D74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D945-804E-4597-9A59-54D3D7323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37D-C65A-4BAA-87C6-B43CC3F0D74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D945-804E-4597-9A59-54D3D7323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37D-C65A-4BAA-87C6-B43CC3F0D74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D945-804E-4597-9A59-54D3D7323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37D-C65A-4BAA-87C6-B43CC3F0D74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D945-804E-4597-9A59-54D3D7323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37D-C65A-4BAA-87C6-B43CC3F0D74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DBD945-804E-4597-9A59-54D3D7323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00237D-C65A-4BAA-87C6-B43CC3F0D74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DBD945-804E-4597-9A59-54D3D73239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sochnizza.ru/rannee-razvitie/metodiki-rannego-razvitiy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071934" y="642918"/>
            <a:ext cx="5072066" cy="4010218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МДОУ Цильнинский детский сад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«Терем – Теремок»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 Цильнинский район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Презентацию подготовила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Курамшина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Р.Р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Эдуард\Desktop\группа солнышко\Детский сад Тереи-Теремок\ФИЛЬМ ЭДЭЛЬКА\роза\мамина работа\дщд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4089523" cy="56897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Стучалка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развивать у ребенка мелкую моторику, глазомер, слух, ловкость рук, точность, аккуратность, способность рассчитывать физическое усилие.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ПРЕЗЕНТАЦИЯ\сенс\сенс 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l="-1087"/>
          <a:stretch>
            <a:fillRect/>
          </a:stretch>
        </p:blipFill>
        <p:spPr bwMode="auto">
          <a:xfrm>
            <a:off x="228349" y="1412776"/>
            <a:ext cx="8839702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05" y="32420"/>
            <a:ext cx="8401080" cy="10923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«Прокати с горки шарик»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развить у детей мелкую моторику рук и пальцев, наблюдательность, зрительно-моторную координацию, логическое мышление,  формировать различать цвет и форму предмета.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F:\ПРЕЗЕНТАЦИЯ\сенс\сенс 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571744"/>
            <a:ext cx="4272806" cy="4104456"/>
          </a:xfrm>
          <a:prstGeom prst="rect">
            <a:avLst/>
          </a:prstGeom>
          <a:noFill/>
        </p:spPr>
      </p:pic>
      <p:pic>
        <p:nvPicPr>
          <p:cNvPr id="10243" name="Picture 3" descr="F:\ПРЕЗЕНТАЦИЯ\сенс\сенс 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124744"/>
            <a:ext cx="4381863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57592" cy="62068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Шарик свой я догоню, я за ним хорошо гляжу</a:t>
            </a:r>
            <a:r>
              <a:rPr lang="ru-RU" sz="3600" b="1" dirty="0"/>
              <a:t>	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дуард\Desktop\монте\SAM_03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764704"/>
            <a:ext cx="7848872" cy="588665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68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«Волшебные бусинки»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Формировать у детей навыки распознавать цвет, развивать точность и координацию движений, логику, пространственное мышление, мелкую моторику рук 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ПРЕЗЕНТАЦИЯ\сенс\сенс 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631" y="1412776"/>
            <a:ext cx="7812340" cy="5149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844" y="10411"/>
            <a:ext cx="8075240" cy="49266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Бусинки мы собираем в бусы их мы превращаем!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дуард\Desktop\монте\SAM_03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908720"/>
            <a:ext cx="7932373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58644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Comic Sans MS" pitchFamily="66" charset="0"/>
              </a:rPr>
              <a:t>Пирамида: «</a:t>
            </a:r>
            <a:r>
              <a:rPr lang="ru-RU" sz="3600" b="1" dirty="0" err="1">
                <a:latin typeface="Comic Sans MS" pitchFamily="66" charset="0"/>
              </a:rPr>
              <a:t>Геометрик</a:t>
            </a:r>
            <a:r>
              <a:rPr lang="ru-RU" sz="3600" b="1" dirty="0">
                <a:latin typeface="Comic Sans MS" pitchFamily="66" charset="0"/>
              </a:rPr>
              <a:t>»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2400" b="1" dirty="0"/>
              <a:t>Цель:  </a:t>
            </a:r>
            <a:r>
              <a:rPr lang="ru-RU" sz="2400" dirty="0"/>
              <a:t>Развить логику, мышление мелкую моторику ребенка, цветовое восприятие, познакомить с геометрическими фигурами, </a:t>
            </a:r>
            <a:r>
              <a:rPr lang="ru-RU" sz="2400" dirty="0" err="1"/>
              <a:t>исползование</a:t>
            </a:r>
            <a:r>
              <a:rPr lang="ru-RU" sz="2400" dirty="0"/>
              <a:t> этих фигур в других целях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F:\ПРЕЗЕНТАЦИЯ\сенс\сенс 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000240"/>
            <a:ext cx="7836161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75240" cy="1226400"/>
          </a:xfrm>
        </p:spPr>
        <p:txBody>
          <a:bodyPr>
            <a:normAutofit fontScale="90000"/>
          </a:bodyPr>
          <a:lstStyle/>
          <a:p>
            <a:r>
              <a:rPr lang="ru-RU" dirty="0"/>
              <a:t>В пирамидку мы играем цвета и формы изучаем</a:t>
            </a:r>
          </a:p>
        </p:txBody>
      </p:sp>
      <p:pic>
        <p:nvPicPr>
          <p:cNvPr id="13316" name="Picture 4" descr="F:\ПРЕЗЕНТАЦИЯ\сенс\сенс 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808"/>
            <a:ext cx="4404552" cy="4248472"/>
          </a:xfrm>
          <a:prstGeom prst="rect">
            <a:avLst/>
          </a:prstGeom>
          <a:noFill/>
        </p:spPr>
      </p:pic>
      <p:pic>
        <p:nvPicPr>
          <p:cNvPr id="13317" name="Picture 5" descr="F:\ПРЕЗЕНТАЦИЯ\сенс\сенс 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3" y="1700808"/>
            <a:ext cx="4644008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Comic Sans MS" pitchFamily="66" charset="0"/>
              </a:rPr>
              <a:t>«Домик в деревне»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Развивающая игра предназначена для детей, возраст которых составляет от 2 до 5 лет. Как известно, все малыши обожают играть с ключиками и замочками, бесконечно их открывая и закрывая. Эта игра служит развитию пространственного воображения, мелкой моторики пальцев рук, логического мышления и стимулирует познавательные интересы малыша.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4338" name="Picture 2" descr="F:\ПРЕЗЕНТАЦИЯ\сенс\сенс 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248" y="2348880"/>
            <a:ext cx="4170616" cy="3888432"/>
          </a:xfrm>
          <a:prstGeom prst="rect">
            <a:avLst/>
          </a:prstGeom>
          <a:noFill/>
        </p:spPr>
      </p:pic>
      <p:pic>
        <p:nvPicPr>
          <p:cNvPr id="14339" name="Picture 3" descr="F:\ПРЕЗЕНТАЦИЯ\сенс\сенс 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79978" y="2348880"/>
            <a:ext cx="4704522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Что</a:t>
            </a:r>
            <a:r>
              <a:rPr lang="ru-RU" sz="3200" dirty="0"/>
              <a:t> за чудо этот домик в нем и замочки и </a:t>
            </a:r>
            <a:r>
              <a:rPr lang="ru-RU" sz="3200" dirty="0" err="1"/>
              <a:t>крючечки,а</a:t>
            </a:r>
            <a:r>
              <a:rPr lang="ru-RU" sz="3200" dirty="0"/>
              <a:t> еще сюрпризы есть и животных тут не счесть</a:t>
            </a:r>
          </a:p>
        </p:txBody>
      </p:sp>
      <p:pic>
        <p:nvPicPr>
          <p:cNvPr id="15362" name="Picture 2" descr="F:\ПРЕЗЕНТАЦИЯ\IMG_2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1" y="1916832"/>
            <a:ext cx="3960441" cy="4176464"/>
          </a:xfrm>
          <a:prstGeom prst="rect">
            <a:avLst/>
          </a:prstGeom>
          <a:noFill/>
        </p:spPr>
      </p:pic>
      <p:pic>
        <p:nvPicPr>
          <p:cNvPr id="15363" name="Picture 3" descr="C:\Users\Эдуард\Desktop\группа солнышко\Детский сад Тереи-Теремок\ФИЛЬМ ЭДЭЛЬКА\роза\134___04\IMG_2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916832"/>
            <a:ext cx="4420088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085584" cy="8823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Comic Sans MS" pitchFamily="66" charset="0"/>
              </a:rPr>
              <a:t>«Почини одежду зайчику»</a:t>
            </a:r>
            <a:br>
              <a:rPr lang="ru-RU" sz="3600" b="1" dirty="0">
                <a:latin typeface="Comic Sans MS" pitchFamily="66" charset="0"/>
              </a:rPr>
            </a:br>
            <a:r>
              <a:rPr lang="ru-RU" sz="2700" b="1" dirty="0">
                <a:latin typeface="Comic Sans MS" pitchFamily="66" charset="0"/>
              </a:rPr>
              <a:t>Развивать представления основных цветов (</a:t>
            </a:r>
            <a:r>
              <a:rPr lang="ru-RU" sz="2700" b="1" dirty="0" err="1">
                <a:latin typeface="Comic Sans MS" pitchFamily="66" charset="0"/>
              </a:rPr>
              <a:t>желтый,красный,синий,зеленый</a:t>
            </a:r>
            <a:r>
              <a:rPr lang="ru-RU" sz="2700" b="1" dirty="0">
                <a:latin typeface="Comic Sans MS" pitchFamily="66" charset="0"/>
              </a:rPr>
              <a:t>) </a:t>
            </a:r>
            <a:r>
              <a:rPr lang="ru-RU" sz="2700" b="1" dirty="0" err="1">
                <a:latin typeface="Comic Sans MS" pitchFamily="66" charset="0"/>
              </a:rPr>
              <a:t>классифи-цировать</a:t>
            </a:r>
            <a:r>
              <a:rPr lang="ru-RU" sz="2700" b="1" dirty="0">
                <a:latin typeface="Comic Sans MS" pitchFamily="66" charset="0"/>
              </a:rPr>
              <a:t> их по форме</a:t>
            </a:r>
          </a:p>
        </p:txBody>
      </p:sp>
      <p:pic>
        <p:nvPicPr>
          <p:cNvPr id="16386" name="Picture 2" descr="F:\ПРЕЗЕНТАЦИЯ\сенс\сенс 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72816"/>
            <a:ext cx="3744416" cy="2808312"/>
          </a:xfrm>
          <a:prstGeom prst="rect">
            <a:avLst/>
          </a:prstGeom>
          <a:noFill/>
        </p:spPr>
      </p:pic>
      <p:pic>
        <p:nvPicPr>
          <p:cNvPr id="16387" name="Picture 3" descr="F:\ПРЕЗЕНТАЦИЯ\сенс\сенс 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050530"/>
            <a:ext cx="4788595" cy="35914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11560" y="0"/>
            <a:ext cx="8064896" cy="1988840"/>
          </a:xfrm>
        </p:spPr>
        <p:txBody>
          <a:bodyPr>
            <a:prstTxWarp prst="textCurveUp">
              <a:avLst>
                <a:gd name="adj" fmla="val 18668"/>
              </a:avLst>
            </a:prstTxWarp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Дидактические пособия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М.Монтессори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Эдуард\Desktop\группа солнышко\Детский сад Тереи-Теремок\ФИЛЬМ ЭДЭЛЬКА\роза\134___04\IMG_19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864" y="1988840"/>
            <a:ext cx="8444853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/>
              <a:t>Очень зайчика люблю, всю одежду починю!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ПРЕЗЕНТАЦИЯ\сенс\сенс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052736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Comic Sans MS" pitchFamily="66" charset="0"/>
              </a:rPr>
              <a:t>«Подбери чашки к блюдцам»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/>
              <a:t>Формировать умение детей различать и подбирать </a:t>
            </a:r>
            <a:br>
              <a:rPr lang="ru-RU" sz="3100" dirty="0"/>
            </a:br>
            <a:r>
              <a:rPr lang="ru-RU" sz="3100" dirty="0"/>
              <a:t>цвет, развивать речь детей, развитие моторики рук, мышления и внимания.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F:\ПРЕЗЕНТАЦИЯ\сенс\сенс 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t="-164"/>
          <a:stretch>
            <a:fillRect/>
          </a:stretch>
        </p:blipFill>
        <p:spPr bwMode="auto">
          <a:xfrm rot="5400000">
            <a:off x="2733230" y="1338680"/>
            <a:ext cx="4320481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57592" cy="836712"/>
          </a:xfrm>
        </p:spPr>
        <p:txBody>
          <a:bodyPr>
            <a:normAutofit/>
          </a:bodyPr>
          <a:lstStyle/>
          <a:p>
            <a:r>
              <a:rPr lang="ru-RU" sz="3200" dirty="0"/>
              <a:t>Блюдца к чашкам подберу, я же сам все могу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дуард\Desktop\монте\SAM_0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836712"/>
            <a:ext cx="7584843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374441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>«Не боюсь колючек»</a:t>
            </a:r>
            <a:br>
              <a:rPr lang="ru-RU" sz="4000" dirty="0"/>
            </a:br>
            <a:r>
              <a:rPr lang="ru-RU" sz="3100" dirty="0"/>
              <a:t>Цель: Сделать массаж ладоней и пальчиков, </a:t>
            </a:r>
            <a:r>
              <a:rPr lang="ru-RU" sz="3100" dirty="0" err="1"/>
              <a:t>разви-вать</a:t>
            </a:r>
            <a:r>
              <a:rPr lang="ru-RU" sz="3100" dirty="0"/>
              <a:t> мелкую моторику рук, тактильное восприятие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ПРЕЗЕНТАЦИЯ\сенс\сенс 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834104"/>
            <a:ext cx="6673374" cy="5005031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13576" cy="864096"/>
          </a:xfrm>
        </p:spPr>
        <p:txBody>
          <a:bodyPr/>
          <a:lstStyle/>
          <a:p>
            <a:r>
              <a:rPr lang="ru-RU" dirty="0" err="1"/>
              <a:t>Массажик</a:t>
            </a:r>
            <a:r>
              <a:rPr lang="ru-RU" dirty="0"/>
              <a:t> очень любим 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Эдуард\Desktop\монте\SAM_04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24744"/>
            <a:ext cx="7356310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19256" cy="866360"/>
          </a:xfrm>
        </p:spPr>
        <p:txBody>
          <a:bodyPr>
            <a:normAutofit fontScale="90000"/>
          </a:bodyPr>
          <a:lstStyle/>
          <a:p>
            <a:r>
              <a:rPr lang="ru-RU" dirty="0"/>
              <a:t>«Веселые горки»</a:t>
            </a:r>
            <a:br>
              <a:rPr lang="ru-RU" dirty="0"/>
            </a:br>
            <a:r>
              <a:rPr lang="ru-RU" sz="3100" dirty="0"/>
              <a:t>Цель: Развивать  моторику рук и </a:t>
            </a:r>
            <a:r>
              <a:rPr lang="ru-RU" sz="3100" dirty="0" err="1"/>
              <a:t>палчиков</a:t>
            </a:r>
            <a:r>
              <a:rPr lang="ru-RU" sz="3100" dirty="0"/>
              <a:t>, правильное восприятие цвета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ПРЕЗЕНТАЦИЯ\сенс\сенс 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664328"/>
            <a:ext cx="7172300" cy="48970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Бусинки катаем, глазки и пальчики мы разминаем!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ПРЕЗЕНТАЦИЯ\сенс\сенс 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5" y="1762951"/>
            <a:ext cx="6786610" cy="48093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Родительское собрание- консультация по </a:t>
            </a:r>
            <a:r>
              <a:rPr lang="ru-RU" sz="3200" dirty="0" err="1"/>
              <a:t>озна-комлению</a:t>
            </a:r>
            <a:r>
              <a:rPr lang="ru-RU" sz="3200" dirty="0"/>
              <a:t> с пособиями М. </a:t>
            </a:r>
            <a:r>
              <a:rPr lang="ru-RU" sz="3200" dirty="0" err="1"/>
              <a:t>Монтессори</a:t>
            </a:r>
            <a:r>
              <a:rPr lang="ru-RU" sz="3200" dirty="0"/>
              <a:t> имеющиеся у нас в группе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Эдуард\Desktop\группа солнышко\Детский сад Тереи-Теремок\ФИЛЬМ ЭДЭЛЬКА\роза\134___04\IMG_19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357298"/>
            <a:ext cx="7072362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я </a:t>
            </a:r>
            <a:r>
              <a:rPr lang="ru-RU" dirty="0" err="1"/>
              <a:t>выброла</a:t>
            </a:r>
            <a:r>
              <a:rPr lang="ru-RU" dirty="0"/>
              <a:t> игры по методике </a:t>
            </a:r>
            <a:r>
              <a:rPr lang="ru-RU" dirty="0" err="1"/>
              <a:t>М.Монтессори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91264" cy="438923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Методика </a:t>
            </a:r>
            <a:r>
              <a:rPr lang="ru-RU" b="1" dirty="0" err="1"/>
              <a:t>Монтессори</a:t>
            </a:r>
            <a:r>
              <a:rPr lang="ru-RU" dirty="0"/>
              <a:t> имеет </a:t>
            </a:r>
            <a:r>
              <a:rPr lang="ru-RU" u="sng" dirty="0"/>
              <a:t>ряд отличий</a:t>
            </a:r>
            <a:r>
              <a:rPr lang="ru-RU" dirty="0"/>
              <a:t> от других методик раннего развития.</a:t>
            </a:r>
          </a:p>
          <a:p>
            <a:r>
              <a:rPr lang="ru-RU" u="sng" dirty="0"/>
              <a:t>Во-первых</a:t>
            </a:r>
            <a:r>
              <a:rPr lang="ru-RU" dirty="0"/>
              <a:t>, ребенок развивается самостоятельно в том темпе, который посилен ему, а не навязан преподавателем или другими детьми. В группах отсутствует дух соперничества, каждый занят своим делом.</a:t>
            </a:r>
          </a:p>
          <a:p>
            <a:r>
              <a:rPr lang="ru-RU" u="sng" dirty="0"/>
              <a:t>Во-вторых</a:t>
            </a:r>
            <a:r>
              <a:rPr lang="ru-RU" dirty="0"/>
              <a:t>, воспитатель не учит, а направляет деятельность ребенка, подсказывает, как сделать это САМОМУ.</a:t>
            </a:r>
          </a:p>
          <a:p>
            <a:r>
              <a:rPr lang="ru-RU" u="sng" dirty="0"/>
              <a:t>В-третьих</a:t>
            </a:r>
            <a:r>
              <a:rPr lang="ru-RU" dirty="0"/>
              <a:t>, это уникальный «</a:t>
            </a:r>
            <a:r>
              <a:rPr lang="ru-RU" b="1" dirty="0" err="1"/>
              <a:t>Монтессори</a:t>
            </a:r>
            <a:r>
              <a:rPr lang="ru-RU" b="1" dirty="0"/>
              <a:t> материал</a:t>
            </a:r>
            <a:r>
              <a:rPr lang="ru-RU" dirty="0"/>
              <a:t>», на котором и строится весь метод. Это не игрушки, а педагогические пособия. «</a:t>
            </a:r>
            <a:r>
              <a:rPr lang="ru-RU" b="1" dirty="0" err="1"/>
              <a:t>Монтессори</a:t>
            </a:r>
            <a:r>
              <a:rPr lang="ru-RU" b="1" dirty="0"/>
              <a:t> материал</a:t>
            </a:r>
            <a:r>
              <a:rPr lang="ru-RU" dirty="0"/>
              <a:t>» -  Для маленьких детей – это пособия для развития мелкой и крупной моторики, развития всех органов чувств.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04448" y="5229199"/>
            <a:ext cx="82352" cy="1125725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F:\ПРЕЗЕНТАЦИЯ\IMG_19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18" y="0"/>
            <a:ext cx="9068082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Монтессори</a:t>
            </a: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38912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Эта 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методика раннего развития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названа в честь ее автора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итальянского педагога, доктора медицины Марией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Монтессори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(1870-1952гг). Ей  не посчастливилось иметь своих детей, но, все же, именно детям посвятила она свою жизнь.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Монтессори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работала с детьми, имеющими отставание в развитии, ослабленными детьми.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Принцип ее методики заключается в погружении ребенка в развивающую обстановку. 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Главным действующим лицом является сам ребенок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его интерес, его потребности. Воспитатель (учитель) исполняет роль наблюдателя, помогает ребенку, по его просьбе. Методика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Монтессори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основана на индивидуальном подходе к ребенку: малыш сам выбирает дидактический материал и продолжительность занятий, развивается в собственном ритме, пробует себя во всех видах деятельности, не боясь совершить ошибку. </a:t>
            </a:r>
          </a:p>
          <a:p>
            <a:r>
              <a:rPr lang="ru-RU" sz="1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Девиз метода </a:t>
            </a:r>
            <a:r>
              <a:rPr lang="ru-RU" sz="1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Монтессори</a:t>
            </a:r>
            <a:r>
              <a:rPr lang="ru-RU" sz="1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"Помоги мне сделать это самому". </a:t>
            </a:r>
            <a:r>
              <a:rPr lang="ru-RU" sz="1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Ребенок учится самостоятельно с помощью специальных </a:t>
            </a:r>
            <a:r>
              <a:rPr lang="ru-RU" sz="18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Монтессори</a:t>
            </a:r>
            <a:r>
              <a:rPr lang="ru-RU" sz="1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– материалов, в которых заложена возможность самоконтроля, когда малыш сам видит свои ошибки, и взрослому не нужно указывать на них.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800" dirty="0">
              <a:latin typeface="Arial" pitchFamily="34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91264" cy="3805032"/>
          </a:xfrm>
        </p:spPr>
        <p:txBody>
          <a:bodyPr>
            <a:normAutofit/>
          </a:bodyPr>
          <a:lstStyle/>
          <a:p>
            <a:pPr algn="ctr"/>
            <a:r>
              <a:rPr lang="ru-RU" sz="9600" dirty="0"/>
              <a:t>Благодарю </a:t>
            </a:r>
            <a:r>
              <a:rPr lang="ru-RU" sz="9600"/>
              <a:t>за внимание!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79912" y="1920085"/>
            <a:ext cx="715888" cy="21277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endParaRPr lang="ru-RU" sz="9600" dirty="0"/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«Волшебная коробочка»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у детей навыки открывать и закрывать, опускать в отверстие, развивать моторику рук и пальцев, координацию движения, различать предметы по форме(квадрат, кружочек, треугольник).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88" y="1386563"/>
            <a:ext cx="4040188" cy="659352"/>
          </a:xfrm>
        </p:spPr>
        <p:txBody>
          <a:bodyPr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 детей раннего возраста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11218" y="1412776"/>
            <a:ext cx="4114800" cy="633139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детей младшего возраста</a:t>
            </a:r>
          </a:p>
        </p:txBody>
      </p:sp>
      <p:pic>
        <p:nvPicPr>
          <p:cNvPr id="3074" name="Picture 2" descr="F:\ПРЕЗЕНТАЦИЯ\сенс\сенс 0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3" y="2204864"/>
            <a:ext cx="4494639" cy="4392488"/>
          </a:xfrm>
          <a:prstGeom prst="rect">
            <a:avLst/>
          </a:prstGeom>
          <a:noFill/>
        </p:spPr>
      </p:pic>
      <p:pic>
        <p:nvPicPr>
          <p:cNvPr id="3076" name="Picture 4" descr="F:\ПРЕЗЕНТАЦИЯ\сенс 0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6380" y="2176326"/>
            <a:ext cx="4284476" cy="44495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F:\ПРЕЗЕНТАЦИЯ\IMG_20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189" y="251520"/>
            <a:ext cx="4456224" cy="5182979"/>
          </a:xfrm>
          <a:prstGeom prst="rect">
            <a:avLst/>
          </a:prstGeom>
          <a:noFill/>
        </p:spPr>
      </p:pic>
      <p:pic>
        <p:nvPicPr>
          <p:cNvPr id="4098" name="Picture 2" descr="F:\ПРЕЗЕНТАЦИЯ\сенс 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 b="-2255"/>
          <a:stretch>
            <a:fillRect/>
          </a:stretch>
        </p:blipFill>
        <p:spPr bwMode="auto">
          <a:xfrm>
            <a:off x="4221015" y="1946169"/>
            <a:ext cx="4889794" cy="4897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«Скользящие шарики»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Развить моторику рук и пальцев у детей, координацию движений, цветовое восприятие, тактильные ощущения (.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:\ПРЕЗЕНТАЦИЯ\сенс\сенс 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848"/>
            <a:ext cx="5088565" cy="3816424"/>
          </a:xfrm>
          <a:prstGeom prst="rect">
            <a:avLst/>
          </a:prstGeom>
          <a:noFill/>
        </p:spPr>
      </p:pic>
      <p:pic>
        <p:nvPicPr>
          <p:cNvPr id="5123" name="Picture 3" descr="F:\ПРЕЗЕНТАЦИЯ\сенс\сенс 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8565" y="1196752"/>
            <a:ext cx="3816424" cy="38164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85584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Шарик весело катаем и цвета запоминаем</a:t>
            </a:r>
          </a:p>
        </p:txBody>
      </p:sp>
      <p:pic>
        <p:nvPicPr>
          <p:cNvPr id="6146" name="Picture 2" descr="F:\ПРЕЗЕНТАЦИЯ\IMG_22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778" y="764704"/>
            <a:ext cx="2816046" cy="378644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дуард\Desktop\монте\SAM_03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1432499"/>
            <a:ext cx="5984398" cy="51648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«Счеты»</a:t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Развивать у детей мелкую моторику и координацию движения пальцев, внимание, сообразительность, математические навыки, тактильную память, логическое мышление, различать цвет.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ПРЕЗЕНТАЦИЯ\сенс\сенс 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9576" y="1058767"/>
            <a:ext cx="6637248" cy="58075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41568" cy="69269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Очень счеты я люблю, в них играть я сам могу!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ПРЕЗЕНТАЦИЯ\IMG_2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764704"/>
            <a:ext cx="6480720" cy="58812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</TotalTime>
  <Words>465</Words>
  <Application>Microsoft Office PowerPoint</Application>
  <PresentationFormat>Экран (4:3)</PresentationFormat>
  <Paragraphs>61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Слайд 1</vt:lpstr>
      <vt:lpstr>Дидактические пособия по М.Монтессори</vt:lpstr>
      <vt:lpstr>Методика Монтессори </vt:lpstr>
      <vt:lpstr>  «Волшебная коробочка» Цель: Формировать у детей навыки открывать и закрывать, опускать в отверстие, развивать моторику рук и пальцев, координацию движения, различать предметы по форме(квадрат, кружочек, треугольник). </vt:lpstr>
      <vt:lpstr>Слайд 5</vt:lpstr>
      <vt:lpstr>«Скользящие шарики» Цель: Развить моторику рук и пальцев у детей, координацию движений, цветовое восприятие, тактильные ощущения (. </vt:lpstr>
      <vt:lpstr>Шарик весело катаем и цвета запоминаем</vt:lpstr>
      <vt:lpstr>«Счеты» Цель: Развивать у детей мелкую моторику и координацию движения пальцев, внимание, сообразительность, математические навыки, тактильную память, логическое мышление, различать цвет. </vt:lpstr>
      <vt:lpstr>Очень счеты я люблю, в них играть я сам могу!</vt:lpstr>
      <vt:lpstr>«Стучалка» Цель: развивать у ребенка мелкую моторику, глазомер, слух, ловкость рук, точность, аккуратность, способность рассчитывать физическое усилие. </vt:lpstr>
      <vt:lpstr>«Прокати с горки шарик» Цель: развить у детей мелкую моторику рук и пальцев, наблюдательность, зрительно-моторную координацию, логическое мышление,  формировать различать цвет и форму предмета. </vt:lpstr>
      <vt:lpstr>Шарик свой я догоню, я за ним хорошо гляжу </vt:lpstr>
      <vt:lpstr>«Волшебные бусинки» Цель: Формировать у детей навыки распознавать цвет, развивать точность и координацию движений, логику, пространственное мышление, мелкую моторику рук . </vt:lpstr>
      <vt:lpstr>Бусинки мы собираем в бусы их мы превращаем!</vt:lpstr>
      <vt:lpstr>Пирамида: «Геометрик» Цель:  Развить логику, мышление мелкую моторику ребенка, цветовое восприятие, познакомить с геометрическими фигурами, исползование этих фигур в других целях </vt:lpstr>
      <vt:lpstr>В пирамидку мы играем цвета и формы изучаем</vt:lpstr>
      <vt:lpstr>«Домик в деревне» Развивающая игра предназначена для детей, возраст которых составляет от 2 до 5 лет. Как известно, все малыши обожают играть с ключиками и замочками, бесконечно их открывая и закрывая. Эта игра служит развитию пространственного воображения, мелкой моторики пальцев рук, логического мышления и стимулирует познавательные интересы малыша. </vt:lpstr>
      <vt:lpstr>Что за чудо этот домик в нем и замочки и крючечки,а еще сюрпризы есть и животных тут не счесть</vt:lpstr>
      <vt:lpstr>«Почини одежду зайчику» Развивать представления основных цветов (желтый,красный,синий,зеленый) классифи-цировать их по форме</vt:lpstr>
      <vt:lpstr>Очень зайчика люблю, всю одежду починю!</vt:lpstr>
      <vt:lpstr>«Подбери чашки к блюдцам» Формировать умение детей различать и подбирать  цвет, развивать речь детей, развитие моторики рук, мышления и внимания.</vt:lpstr>
      <vt:lpstr>Блюдца к чашкам подберу, я же сам все могу</vt:lpstr>
      <vt:lpstr>     «Не боюсь колючек» Цель: Сделать массаж ладоней и пальчиков, разви-вать мелкую моторику рук, тактильное восприятие   </vt:lpstr>
      <vt:lpstr>Массажик очень любим мы</vt:lpstr>
      <vt:lpstr>«Веселые горки» Цель: Развивать  моторику рук и палчиков, правильное восприятие цвета</vt:lpstr>
      <vt:lpstr>Бусинки катаем, глазки и пальчики мы разминаем!</vt:lpstr>
      <vt:lpstr>Родительское собрание- консультация по озна-комлению с пособиями М. Монтессори имеющиеся у нас в группе</vt:lpstr>
      <vt:lpstr>Почему я выброла игры по методике М.Монтессори</vt:lpstr>
      <vt:lpstr>Слайд 29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по М.Монтессори</dc:title>
  <dc:creator>Эдуард</dc:creator>
  <cp:lastModifiedBy>acer</cp:lastModifiedBy>
  <cp:revision>43</cp:revision>
  <dcterms:created xsi:type="dcterms:W3CDTF">2013-10-27T18:44:07Z</dcterms:created>
  <dcterms:modified xsi:type="dcterms:W3CDTF">2019-11-08T11:51:52Z</dcterms:modified>
</cp:coreProperties>
</file>